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  <p:sldId id="262" r:id="rId5"/>
    <p:sldId id="264" r:id="rId6"/>
    <p:sldId id="266" r:id="rId7"/>
    <p:sldId id="268" r:id="rId8"/>
    <p:sldId id="270" r:id="rId9"/>
    <p:sldId id="272" r:id="rId10"/>
    <p:sldId id="274" r:id="rId11"/>
    <p:sldId id="276" r:id="rId12"/>
    <p:sldId id="27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6C7-424D-174C-824F-CB23924288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E859-30A3-FA45-8414-AAF98ACDAE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760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6C7-424D-174C-824F-CB23924288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E859-30A3-FA45-8414-AAF98ACDAE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431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6C7-424D-174C-824F-CB23924288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E859-30A3-FA45-8414-AAF98ACDAE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794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6C7-424D-174C-824F-CB23924288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E859-30A3-FA45-8414-AAF98ACDAE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907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6C7-424D-174C-824F-CB23924288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E859-30A3-FA45-8414-AAF98ACDAE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557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6C7-424D-174C-824F-CB23924288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E859-30A3-FA45-8414-AAF98ACDAE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346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6C7-424D-174C-824F-CB23924288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E859-30A3-FA45-8414-AAF98ACDAE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234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6C7-424D-174C-824F-CB23924288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E859-30A3-FA45-8414-AAF98ACDAE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683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6C7-424D-174C-824F-CB23924288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E859-30A3-FA45-8414-AAF98ACDAE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44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6C7-424D-174C-824F-CB23924288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E859-30A3-FA45-8414-AAF98ACDAE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24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C66C7-424D-174C-824F-CB23924288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4E859-30A3-FA45-8414-AAF98ACDAE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767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C66C7-424D-174C-824F-CB23924288F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4E859-30A3-FA45-8414-AAF98ACDAE6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792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baito2bwr.blogspot.com/2010/10/similarity-and-difference-between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1039132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/>
              <a:t>         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020459"/>
            <a:ext cx="6858000" cy="1654629"/>
          </a:xfrm>
        </p:spPr>
        <p:txBody>
          <a:bodyPr>
            <a:noAutofit/>
          </a:bodyPr>
          <a:lstStyle/>
          <a:p>
            <a:r>
              <a:rPr lang="en-US" sz="4400" dirty="0"/>
              <a:t>Education System </a:t>
            </a:r>
            <a:r>
              <a:rPr lang="en-US" sz="4400" dirty="0" smtClean="0"/>
              <a:t>between </a:t>
            </a:r>
            <a:r>
              <a:rPr lang="en-US" sz="4400" dirty="0"/>
              <a:t>Saudi Arabia and Japan</a:t>
            </a:r>
            <a:br>
              <a:rPr lang="en-US" sz="4400" dirty="0"/>
            </a:br>
            <a:r>
              <a:rPr lang="en-US" sz="4400" dirty="0"/>
              <a:t/>
            </a:r>
            <a:br>
              <a:rPr lang="en-US" sz="4400" dirty="0"/>
            </a:b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006" y="1122366"/>
            <a:ext cx="2554943" cy="19140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36" y="946529"/>
            <a:ext cx="2619375" cy="226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083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importance of education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/>
                <a:ea typeface="Calibri"/>
              </a:rPr>
              <a:t>Acquire </a:t>
            </a:r>
            <a:r>
              <a:rPr lang="en-US" dirty="0">
                <a:latin typeface="Times New Roman"/>
                <a:ea typeface="Calibri"/>
              </a:rPr>
              <a:t>better </a:t>
            </a:r>
            <a:r>
              <a:rPr lang="en-US" dirty="0" smtClean="0">
                <a:latin typeface="Times New Roman"/>
                <a:ea typeface="Calibri"/>
              </a:rPr>
              <a:t>jobs</a:t>
            </a:r>
          </a:p>
          <a:p>
            <a:r>
              <a:rPr lang="en-US" dirty="0">
                <a:latin typeface="Times New Roman"/>
                <a:ea typeface="Calibri"/>
              </a:rPr>
              <a:t>F</a:t>
            </a:r>
            <a:r>
              <a:rPr lang="en-US" dirty="0" smtClean="0">
                <a:latin typeface="Times New Roman"/>
                <a:ea typeface="Calibri"/>
              </a:rPr>
              <a:t>oster peace</a:t>
            </a:r>
          </a:p>
          <a:p>
            <a:r>
              <a:rPr lang="en-US" dirty="0" smtClean="0">
                <a:latin typeface="Times New Roman"/>
              </a:rPr>
              <a:t>Learn different cultures </a:t>
            </a:r>
          </a:p>
          <a:p>
            <a:r>
              <a:rPr lang="en-US" dirty="0" smtClean="0">
                <a:latin typeface="Times New Roman"/>
              </a:rPr>
              <a:t>Gender equality</a:t>
            </a:r>
          </a:p>
          <a:p>
            <a:r>
              <a:rPr lang="en-US" dirty="0" smtClean="0">
                <a:latin typeface="Times New Roman"/>
              </a:rPr>
              <a:t>Community inventory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751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Similarities</a:t>
            </a:r>
            <a:br>
              <a:rPr lang="en-US" dirty="0" smtClean="0"/>
            </a:br>
            <a:r>
              <a:rPr lang="en-US" dirty="0" smtClean="0"/>
              <a:t>Japan education..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52600"/>
            <a:ext cx="7924800" cy="4800600"/>
          </a:xfrm>
        </p:spPr>
      </p:pic>
    </p:spTree>
    <p:extLst>
      <p:ext uri="{BB962C8B-B14F-4D97-AF65-F5344CB8AC3E}">
        <p14:creationId xmlns:p14="http://schemas.microsoft.com/office/powerpoint/2010/main" val="299613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Similarities </a:t>
            </a:r>
            <a:br>
              <a:rPr lang="en-US" dirty="0" smtClean="0"/>
            </a:br>
            <a:r>
              <a:rPr lang="en-US" dirty="0" smtClean="0"/>
              <a:t>Saudi Arabian education…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76400"/>
            <a:ext cx="8001000" cy="4648200"/>
          </a:xfrm>
        </p:spPr>
      </p:pic>
    </p:spTree>
    <p:extLst>
      <p:ext uri="{BB962C8B-B14F-4D97-AF65-F5344CB8AC3E}">
        <p14:creationId xmlns:p14="http://schemas.microsoft.com/office/powerpoint/2010/main" val="3889645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Similarities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/>
                <a:ea typeface="Calibri"/>
              </a:rPr>
              <a:t>Learners are required to attend schools for twelve years before entering university </a:t>
            </a:r>
            <a:r>
              <a:rPr lang="en-US" dirty="0" smtClean="0">
                <a:latin typeface="Times New Roman"/>
                <a:ea typeface="Calibri"/>
              </a:rPr>
              <a:t>education in Saudi Arabia.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404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Similarities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/>
                <a:ea typeface="Calibri"/>
              </a:rPr>
              <a:t>Both countries offer an education system that has four years of university education for bachelor degrees, two years for masters, and three years for doctoral education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427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Similarities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/>
                <a:ea typeface="Calibri"/>
              </a:rPr>
              <a:t>Just like Saudi Arabia, japan higher education is provided in universities and </a:t>
            </a:r>
            <a:r>
              <a:rPr lang="en-US" dirty="0" smtClean="0">
                <a:latin typeface="Times New Roman"/>
                <a:ea typeface="Calibri"/>
              </a:rPr>
              <a:t>colleges,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562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Differences </a:t>
            </a:r>
            <a:br>
              <a:rPr lang="en-US" dirty="0" smtClean="0"/>
            </a:br>
            <a:r>
              <a:rPr lang="en-US" dirty="0" smtClean="0"/>
              <a:t>in Japan…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133600"/>
            <a:ext cx="7620000" cy="3505200"/>
          </a:xfrm>
        </p:spPr>
      </p:pic>
    </p:spTree>
    <p:extLst>
      <p:ext uri="{BB962C8B-B14F-4D97-AF65-F5344CB8AC3E}">
        <p14:creationId xmlns:p14="http://schemas.microsoft.com/office/powerpoint/2010/main" val="2978291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Differences </a:t>
            </a:r>
            <a:br>
              <a:rPr lang="en-US" dirty="0" smtClean="0"/>
            </a:br>
            <a:r>
              <a:rPr lang="en-US" dirty="0" smtClean="0"/>
              <a:t>in Japan…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45720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>
                <a:latin typeface="Times New Roman"/>
                <a:ea typeface="Calibri"/>
                <a:cs typeface="Times New Roman"/>
              </a:rPr>
              <a:t>Japanese student goes for one month and one week every summer, two weeks during winter vacation and two weeks during spring vacation. </a:t>
            </a:r>
            <a:endParaRPr lang="en-US" sz="24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07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Differences </a:t>
            </a:r>
            <a:br>
              <a:rPr lang="en-US" dirty="0" smtClean="0"/>
            </a:br>
            <a:r>
              <a:rPr lang="en-US" dirty="0" smtClean="0"/>
              <a:t>in Arabia 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676400"/>
            <a:ext cx="7086599" cy="4682836"/>
          </a:xfrm>
        </p:spPr>
      </p:pic>
    </p:spTree>
    <p:extLst>
      <p:ext uri="{BB962C8B-B14F-4D97-AF65-F5344CB8AC3E}">
        <p14:creationId xmlns:p14="http://schemas.microsoft.com/office/powerpoint/2010/main" val="2538578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Differences </a:t>
            </a:r>
            <a:br>
              <a:rPr lang="en-US" dirty="0" smtClean="0"/>
            </a:br>
            <a:r>
              <a:rPr lang="en-US" dirty="0" smtClean="0"/>
              <a:t>in Arabia…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/>
                <a:ea typeface="Calibri"/>
              </a:rPr>
              <a:t>In Saudi Arabia, schooling goes for five days, just like Japan, but the learners stay in school for eight hours </a:t>
            </a:r>
            <a:r>
              <a:rPr lang="en-US" dirty="0" smtClean="0">
                <a:latin typeface="Times New Roman"/>
                <a:ea typeface="Calibri"/>
              </a:rPr>
              <a:t>per day.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6837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u="sng" dirty="0">
                <a:solidFill>
                  <a:srgbClr val="0000FF"/>
                </a:solidFill>
                <a:latin typeface="Times New Roman"/>
                <a:ea typeface="Calibri"/>
                <a:cs typeface="Times New Roman"/>
                <a:hlinkClick r:id="rId2"/>
              </a:rPr>
              <a:t>http://baito2bwr.blogspot.com/2010/10/similarity-and-difference-between.html</a:t>
            </a:r>
            <a:endParaRPr lang="en-US" sz="2400" dirty="0">
              <a:ea typeface="Calibri"/>
              <a:cs typeface="Times New Roman"/>
            </a:endParaRPr>
          </a:p>
          <a:p>
            <a:r>
              <a:rPr lang="en-US" u="sng" dirty="0">
                <a:hlinkClick r:id="rId2"/>
              </a:rPr>
              <a:t>http://baito2bwr.blogspot.com/2010/10/similarity-and-difference-between.html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91550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149</Words>
  <Application>Microsoft Office PowerPoint</Application>
  <PresentationFormat>On-screen Show (4:3)</PresentationFormat>
  <Paragraphs>25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1_Office Theme</vt:lpstr>
      <vt:lpstr>            </vt:lpstr>
      <vt:lpstr>General importance of education  </vt:lpstr>
      <vt:lpstr>Similarities Japan education.. </vt:lpstr>
      <vt:lpstr>Similarities  Saudi Arabian education…</vt:lpstr>
      <vt:lpstr>Similarities </vt:lpstr>
      <vt:lpstr>Similarities </vt:lpstr>
      <vt:lpstr>Similarities </vt:lpstr>
      <vt:lpstr>Differences  in Japan…</vt:lpstr>
      <vt:lpstr>Differences  in Japan…</vt:lpstr>
      <vt:lpstr>Differences  in Arabia </vt:lpstr>
      <vt:lpstr>Differences  in Arabia… 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</dc:title>
  <dc:creator>Windows User</dc:creator>
  <cp:lastModifiedBy>Windows User</cp:lastModifiedBy>
  <cp:revision>3</cp:revision>
  <dcterms:created xsi:type="dcterms:W3CDTF">2019-09-14T09:49:55Z</dcterms:created>
  <dcterms:modified xsi:type="dcterms:W3CDTF">2019-09-14T10:04:11Z</dcterms:modified>
</cp:coreProperties>
</file>